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6" r:id="rId12"/>
    <p:sldId id="264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94660"/>
  </p:normalViewPr>
  <p:slideViewPr>
    <p:cSldViewPr>
      <p:cViewPr varScale="1">
        <p:scale>
          <a:sx n="111" d="100"/>
          <a:sy n="111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4DB6F5-C352-4181-923F-B86B901D1D41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F5EC51-0F06-43BB-9EBC-1E4F7575A6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Novi Pazar 08.02.2016</a:t>
            </a:r>
            <a:endParaRPr lang="sr-Latn-RS" smtClean="0"/>
          </a:p>
          <a:p>
            <a:r>
              <a:rPr lang="sr-Latn-RS" smtClean="0"/>
              <a:t>Ivan Ejub Kostić</a:t>
            </a:r>
          </a:p>
          <a:p>
            <a:r>
              <a:rPr lang="en-US" smtClean="0">
                <a:solidFill>
                  <a:srgbClr val="FF0000"/>
                </a:solidFill>
              </a:rPr>
              <a:t>K</a:t>
            </a:r>
            <a:r>
              <a:rPr lang="sr-Latn-RS" smtClean="0">
                <a:solidFill>
                  <a:srgbClr val="FF0000"/>
                </a:solidFill>
              </a:rPr>
              <a:t>ostici2000</a:t>
            </a:r>
            <a:r>
              <a:rPr lang="en-US" smtClean="0">
                <a:solidFill>
                  <a:srgbClr val="FF0000"/>
                </a:solidFill>
              </a:rPr>
              <a:t>@yahoo.co.uk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Islam i feminizam</a:t>
            </a:r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sr-Latn-RS" smtClean="0"/>
              <a:t>Od</a:t>
            </a:r>
            <a:r>
              <a:rPr lang="en-US" smtClean="0"/>
              <a:t>s</a:t>
            </a:r>
            <a:r>
              <a:rPr lang="sr-Latn-RS" smtClean="0"/>
              <a:t>ustvo naracija o prvom grehu i (krivom) rebru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mtClean="0"/>
              <a:t>Eva se ni ne spominje imenom.</a:t>
            </a:r>
          </a:p>
          <a:p>
            <a:r>
              <a:rPr lang="sr-Latn-RS" smtClean="0"/>
              <a:t>Adam i njegova partnerka,žena su zajedno počinili greh. Sve vreme je dual. Ni u jednom slučaju u Kuranu se ne spominje krivica supruge.</a:t>
            </a:r>
          </a:p>
          <a:p>
            <a:r>
              <a:rPr lang="sr-Latn-RS" smtClean="0"/>
              <a:t>Interpretacija u smislu uzdizanja ljudskih bića na nivo odlučivanja između dobrog i zla.</a:t>
            </a:r>
          </a:p>
          <a:p>
            <a:r>
              <a:rPr lang="sr-Latn-RS" smtClean="0"/>
              <a:t>Ne postojanje priče o stvaranju žene od (krivog) rebra. U Kuranu u preko 30 ajeta nema isticanja ko je stvoren prvi. Niti govora o mušakrcu. Već o čoveku, ljudskom biću, stvorenju.</a:t>
            </a:r>
            <a:br>
              <a:rPr lang="sr-Latn-RS" smtClean="0"/>
            </a:br>
            <a:r>
              <a:rPr lang="en-US" smtClean="0"/>
              <a:t>P</a:t>
            </a:r>
            <a:r>
              <a:rPr lang="sr-Latn-RS" smtClean="0"/>
              <a:t>riča o rebru je ušla u hadise. I pojavljuju se kod Abu Hurejre.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Značajne žene iz islamske istorije kao inspiracija</a:t>
            </a:r>
            <a:endParaRPr lang="en-US"/>
          </a:p>
        </p:txBody>
      </p:sp>
      <p:pic>
        <p:nvPicPr>
          <p:cNvPr id="5" name="Picture Placeholder 4" descr="Aisha i Poslani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8075" r="8181" b="11013"/>
          <a:stretch>
            <a:fillRect/>
          </a:stretch>
        </p:blipFill>
        <p:spPr>
          <a:xfrm>
            <a:off x="3059832" y="980728"/>
            <a:ext cx="2448272" cy="33142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sr-Latn-RS" smtClean="0"/>
              <a:t>- Aiša, poznata kao “Majka svih vernika”, najmlađa od poslanikovih žena je čuvena po svojoj izuzetnoj učenosti i kao osoba od koje potiču mnogi hadisi. Bila je i muftinica. Takođe, smatra se da je Aiša tokom svog života bila čak  učesnica i u vojnim pohodima.</a:t>
            </a:r>
          </a:p>
          <a:p>
            <a:pPr>
              <a:buFontTx/>
              <a:buChar char="-"/>
            </a:pPr>
            <a:endParaRPr lang="sr-Latn-RS" smtClean="0"/>
          </a:p>
          <a:p>
            <a:r>
              <a:rPr lang="sr-Latn-RS" smtClean="0"/>
              <a:t>- Rabia Basri jedna od najznačajnijih i najinspirativnijih sufijskih ličnosti. Čuvena po izuzetnoj bogobojaznosti i asketizmu.  </a:t>
            </a:r>
          </a:p>
        </p:txBody>
      </p:sp>
      <p:pic>
        <p:nvPicPr>
          <p:cNvPr id="2050" name="Picture 2" descr="C:\Users\VAN\Desktop\Rabia_al-Adawiyy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268760"/>
            <a:ext cx="3341411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>Egalitaristički ajeti naspram “patrijarhalnih” ajeta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smtClean="0"/>
              <a:t>49. sura Hudžarat 13. ajet :</a:t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>“O ljudi, Mi Vas od jednog čoveka i jedne žene stvaramo i na narode i plemena Vas dijelimo da biste se upoznali. Najuglednji kod Allaha je </a:t>
            </a:r>
            <a:r>
              <a:rPr lang="sr-Latn-RS" i="1" smtClean="0"/>
              <a:t>onaj koji ga se najviše boji...</a:t>
            </a:r>
            <a:r>
              <a:rPr lang="sr-Latn-RS" smtClean="0"/>
              <a:t>”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smtClean="0"/>
              <a:t>Sura en Nisa </a:t>
            </a:r>
            <a:r>
              <a:rPr lang="en-US" smtClean="0"/>
              <a:t>3</a:t>
            </a:r>
            <a:r>
              <a:rPr lang="sr-Latn-RS" smtClean="0"/>
              <a:t>4. ajet: </a:t>
            </a:r>
          </a:p>
          <a:p>
            <a:pPr>
              <a:buNone/>
            </a:pPr>
            <a:r>
              <a:rPr lang="en-US" smtClean="0"/>
              <a:t>„Muškarci vode brigu o ženama zato što je Alah dao prednost jednima nad drugima</a:t>
            </a:r>
            <a:r>
              <a:rPr lang="sr-Latn-RS" smtClean="0"/>
              <a:t>...</a:t>
            </a:r>
            <a:r>
              <a:rPr lang="en-US" smtClean="0"/>
              <a:t>Zbog toga su čestite žene</a:t>
            </a:r>
            <a:r>
              <a:rPr lang="en-US" b="1" smtClean="0"/>
              <a:t> </a:t>
            </a:r>
            <a:r>
              <a:rPr lang="en-US" smtClean="0"/>
              <a:t>poslušne i za vrijeme muževljeva odsustva vode brigu o onome o čemu treba da brigu vode jer i Alah njih štiti. A one čijih se neposlušnosti pribojavate, vi posavetujte, a onda se od njih u postelji rastavite, pa ih i udarite; kad vam postanu poslušne, onda im zulum ne činite!</a:t>
            </a:r>
            <a:r>
              <a:rPr lang="sr-Latn-RS" smtClean="0"/>
              <a:t>...”</a:t>
            </a:r>
            <a:r>
              <a:rPr lang="en-US" smtClean="0"/>
              <a:t> </a:t>
            </a:r>
          </a:p>
          <a:p>
            <a:endParaRPr lang="en-US" smtClean="0"/>
          </a:p>
          <a:p>
            <a:pPr>
              <a:buNone/>
            </a:pPr>
            <a:endParaRPr lang="sr-Latn-R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Problemi i kritike pristupa islamskog feminizma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Pri upotrebi id</a:t>
            </a:r>
            <a:r>
              <a:rPr lang="sr-Latn-RS" smtClean="0"/>
              <a:t>žtihada. Šta u slučajevima kada postoji jasan tekst, nedvosmislenog značenja ?</a:t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Problemi u dekonstrukciji teksta. Značajan nivo nategnutih konstrukcija. </a:t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Rizik od odbacivanje hadisa i koncetracije samo na kuranski tekst. </a:t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Velika seliktivnost. Nekonzistentnost. 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sr-Latn-RS" sz="3200" smtClean="0"/>
              <a:t>Potencijalni doprinosi islamskog feminizma položaju žene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mtClean="0"/>
              <a:t>Islam je već neko vreme glavna kulturna i politička paradigma i pokretač.</a:t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Jedino jezik islamskog feminizma može da dopre do žena svih klasa presecajući urbano/ruralnu podelu. </a:t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Zbog visokog nivoa tradicionalnih vrednosti i religioznosti najveći izgled jeste da se muslimanke identifikuju upravo s ovim vidom feminizma. Zbog čega je upravo ovaj vid feminizma neophodan.</a:t>
            </a:r>
            <a:br>
              <a:rPr lang="sr-Latn-RS" smtClean="0"/>
            </a:br>
            <a:endParaRPr lang="sr-Latn-R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HVALA NA PA</a:t>
            </a:r>
            <a:r>
              <a:rPr lang="sr-Latn-RS" smtClean="0"/>
              <a:t>Ž</a:t>
            </a:r>
            <a:r>
              <a:rPr lang="en-US" smtClean="0"/>
              <a:t>NJI</a:t>
            </a:r>
            <a:r>
              <a:rPr lang="sr-Latn-RS" smtClean="0"/>
              <a:t>!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Nasle</a:t>
            </a:r>
            <a:r>
              <a:rPr lang="sr-Latn-RS" smtClean="0"/>
              <a:t>đe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/>
          </a:bodyPr>
          <a:lstStyle/>
          <a:p>
            <a:r>
              <a:rPr lang="sr-Latn-RS" smtClean="0"/>
              <a:t>Islam naspram savremenih vrednosti zapadne civilizacije.</a:t>
            </a:r>
            <a:r>
              <a:rPr lang="en-US" smtClean="0"/>
              <a:t/>
            </a:r>
            <a:br>
              <a:rPr lang="en-US" smtClean="0"/>
            </a:br>
            <a:endParaRPr lang="sr-Latn-RS" smtClean="0"/>
          </a:p>
          <a:p>
            <a:r>
              <a:rPr lang="sr-Latn-RS" smtClean="0"/>
              <a:t>Sekualrno uređenje. Demokratija. Ljudska prava. </a:t>
            </a:r>
            <a:r>
              <a:rPr lang="en-US" smtClean="0"/>
              <a:t/>
            </a:r>
            <a:br>
              <a:rPr lang="en-US" smtClean="0"/>
            </a:br>
            <a:endParaRPr lang="sr-Latn-RS" smtClean="0"/>
          </a:p>
          <a:p>
            <a:r>
              <a:rPr lang="sr-Latn-RS" smtClean="0"/>
              <a:t> Problemi jednakosti i slobode u islamu : položaj žene u islamu, položaj pripadnika drugih religija, položaj ateista, pitanje seksualnih orijentacija.</a:t>
            </a:r>
          </a:p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/>
              <a:t>Sekularizam, modernost, vesternizacija i islam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92514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sr-Latn-RS" smtClean="0"/>
              <a:t>Da li je sekularizam isto što i ateizam i da li se oni prepliću ? </a:t>
            </a:r>
          </a:p>
          <a:p>
            <a:pPr>
              <a:lnSpc>
                <a:spcPct val="150000"/>
              </a:lnSpc>
            </a:pPr>
            <a:r>
              <a:rPr lang="sr-Latn-RS" smtClean="0"/>
              <a:t>Prvi dodiri islama i sekularnog poredka primeri iz islamskog sveta.</a:t>
            </a:r>
          </a:p>
          <a:p>
            <a:pPr>
              <a:lnSpc>
                <a:spcPct val="150000"/>
              </a:lnSpc>
            </a:pPr>
            <a:r>
              <a:rPr lang="sr-Latn-RS" smtClean="0"/>
              <a:t>Da li je modernost isto što i vesternizacija ? Feminzam kao nasleđe zapadne civilizacije? Jedna ili više modernosti? Jedan feminizam ili više feminizama ?</a:t>
            </a:r>
          </a:p>
          <a:p>
            <a:pPr>
              <a:lnSpc>
                <a:spcPct val="150000"/>
              </a:lnSpc>
            </a:pPr>
            <a:r>
              <a:rPr lang="sr-Latn-RS" smtClean="0"/>
              <a:t>Kolonijalno nasleđe kao kamen spoticanja.</a:t>
            </a:r>
          </a:p>
          <a:p>
            <a:pPr>
              <a:lnSpc>
                <a:spcPct val="150000"/>
              </a:lnSpc>
              <a:buNone/>
            </a:pP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Islamski modernizam/reformizam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mtClean="0"/>
              <a:t>Duboka stagnacija i zaostalost muslimanskog sveta naspram zapadne civilizacije u vreme kolonizacije.</a:t>
            </a:r>
            <a:r>
              <a:rPr lang="en-US" smtClean="0"/>
              <a:t/>
            </a:r>
            <a:br>
              <a:rPr lang="en-US" smtClean="0"/>
            </a:br>
            <a:endParaRPr lang="sr-Latn-RS" smtClean="0"/>
          </a:p>
          <a:p>
            <a:r>
              <a:rPr lang="sr-Latn-RS" smtClean="0"/>
              <a:t>Preispitivanje razloga stagnacije i nazadovanja.</a:t>
            </a:r>
            <a:r>
              <a:rPr lang="en-US" smtClean="0"/>
              <a:t/>
            </a:r>
            <a:br>
              <a:rPr lang="en-US" smtClean="0"/>
            </a:br>
            <a:endParaRPr lang="sr-Latn-RS" smtClean="0"/>
          </a:p>
          <a:p>
            <a:r>
              <a:rPr lang="sr-Latn-RS" smtClean="0"/>
              <a:t>Pojava islamskih reformatora</a:t>
            </a:r>
            <a:r>
              <a:rPr lang="en-US" smtClean="0"/>
              <a:t>/</a:t>
            </a:r>
            <a:r>
              <a:rPr lang="sr-Latn-RS" smtClean="0"/>
              <a:t>modernista.</a:t>
            </a:r>
            <a:r>
              <a:rPr lang="en-US" smtClean="0"/>
              <a:t/>
            </a:r>
            <a:br>
              <a:rPr lang="en-US" smtClean="0"/>
            </a:br>
            <a:endParaRPr lang="sr-Latn-RS" smtClean="0"/>
          </a:p>
          <a:p>
            <a:r>
              <a:rPr lang="sr-Latn-RS" smtClean="0"/>
              <a:t>U grupi mnogobrojnih pitanja jedno je bilo pitanje položaja žene.</a:t>
            </a:r>
          </a:p>
          <a:p>
            <a:r>
              <a:rPr lang="sr-Latn-RS" smtClean="0"/>
              <a:t>Muhamed Abduh. Kasim Amin</a:t>
            </a:r>
            <a:r>
              <a:rPr lang="en-US" smtClean="0"/>
              <a:t> (</a:t>
            </a:r>
            <a:r>
              <a:rPr lang="sr-Latn-RS" smtClean="0"/>
              <a:t>“</a:t>
            </a:r>
            <a:r>
              <a:rPr lang="en-US" i="1" smtClean="0"/>
              <a:t>Emancipacija </a:t>
            </a:r>
            <a:r>
              <a:rPr lang="sr-Latn-RS" i="1" smtClean="0"/>
              <a:t>žene</a:t>
            </a:r>
            <a:r>
              <a:rPr lang="sr-Latn-RS" smtClean="0"/>
              <a:t>” i “</a:t>
            </a:r>
            <a:r>
              <a:rPr lang="sr-Latn-RS" i="1" smtClean="0"/>
              <a:t>Nova žena</a:t>
            </a:r>
            <a:r>
              <a:rPr lang="sr-Latn-RS" smtClean="0"/>
              <a:t>”).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Feminizam u muslimanskom svetu.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 fontScale="92500" lnSpcReduction="20000"/>
          </a:bodyPr>
          <a:lstStyle/>
          <a:p>
            <a:r>
              <a:rPr lang="sr-Latn-RS" smtClean="0"/>
              <a:t>Dva glavna parvca: </a:t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>- </a:t>
            </a:r>
            <a:r>
              <a:rPr lang="sr-Latn-RS" b="1" smtClean="0"/>
              <a:t>Sekularni feminizam</a:t>
            </a:r>
            <a:r>
              <a:rPr lang="sr-Latn-RS" smtClean="0"/>
              <a:t>. Muslimanke feministkinje (decidirano odbijaju termin “islamski”.Najpoznatija Fatima Mernisi.).</a:t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>- </a:t>
            </a:r>
            <a:r>
              <a:rPr lang="sr-Latn-RS" b="1" smtClean="0"/>
              <a:t>”Islamski” feminizam</a:t>
            </a:r>
            <a:r>
              <a:rPr lang="sr-Latn-RS" smtClean="0"/>
              <a:t>. Unutar njega dve podgrupe: a.) islamski feminizam (termin se javlja  tek 90 tih godina dvadesetog veka.) </a:t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r>
              <a:rPr lang="sr-Latn-RS" smtClean="0"/>
              <a:t>b.) </a:t>
            </a:r>
            <a:r>
              <a:rPr lang="sr-Latn-RS" b="1" smtClean="0"/>
              <a:t>ginocentrično reiščitavanje Kurana</a:t>
            </a:r>
            <a:r>
              <a:rPr lang="sr-Latn-RS" smtClean="0"/>
              <a:t> i ostalih religijskih tekstova (za razliku od sekularnih, ove žene odbijaju termin “feminizam”, najpoznatije Asma Barlas i Amina Vadud). 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Osnovne odlike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smtClean="0"/>
              <a:t>Sekularn</a:t>
            </a:r>
            <a:r>
              <a:rPr lang="sr-Latn-RS" b="1" smtClean="0"/>
              <a:t>i</a:t>
            </a:r>
            <a:r>
              <a:rPr lang="en-US" b="1" smtClean="0"/>
              <a:t> femini</a:t>
            </a:r>
            <a:r>
              <a:rPr lang="sr-Latn-RS" b="1" smtClean="0"/>
              <a:t>z</a:t>
            </a:r>
            <a:r>
              <a:rPr lang="en-US" b="1" smtClean="0"/>
              <a:t>am</a:t>
            </a:r>
            <a:r>
              <a:rPr lang="en-US" smtClean="0"/>
              <a:t>:</a:t>
            </a:r>
            <a:r>
              <a:rPr lang="sr-Latn-RS" smtClean="0"/>
              <a:t> na osnovama islamskog modernizma i u okvirima novonastalih sekularno-nacionalnih država za jedank pristup ženama javnoj sferi, obrazovanju i zapošljavanju, političkim pravima...</a:t>
            </a:r>
            <a:br>
              <a:rPr lang="sr-Latn-RS" smtClean="0"/>
            </a:br>
            <a:r>
              <a:rPr lang="sr-Latn-RS" smtClean="0"/>
              <a:t>Akcenat na državu, to jest lokalnog karaktera. Veoma je okrenut aktivizmu. </a:t>
            </a:r>
            <a:r>
              <a:rPr lang="en-US" smtClean="0"/>
              <a:t/>
            </a:r>
            <a:br>
              <a:rPr lang="en-US" smtClean="0"/>
            </a:br>
            <a:endParaRPr lang="sr-Latn-RS" smtClean="0"/>
          </a:p>
          <a:p>
            <a:r>
              <a:rPr lang="sr-Latn-RS" b="1" smtClean="0"/>
              <a:t>“Islamski” feminizam</a:t>
            </a:r>
            <a:r>
              <a:rPr lang="sr-Latn-RS" smtClean="0"/>
              <a:t>: Putem idžtihada reiščitavaju kuranski tekst kako bi istakli jednakost </a:t>
            </a:r>
            <a:r>
              <a:rPr lang="en-US" smtClean="0"/>
              <a:t>mu</a:t>
            </a:r>
            <a:r>
              <a:rPr lang="sr-Latn-RS" smtClean="0"/>
              <a:t>škarca i žene i rodnu pravdu. Veliki akcenat na participaciji i jednakosti žee u verskom životu.</a:t>
            </a:r>
            <a:br>
              <a:rPr lang="sr-Latn-RS" smtClean="0"/>
            </a:br>
            <a:r>
              <a:rPr lang="sr-Latn-RS" smtClean="0"/>
              <a:t>Za razliku od sekularnog feminizma sfera uticaja/obraćanja umma.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Osnovni izvori islamskog učenja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RS" b="1" smtClean="0"/>
              <a:t>Kuran</a:t>
            </a:r>
            <a:r>
              <a:rPr lang="sr-Latn-RS" smtClean="0"/>
              <a:t/>
            </a:r>
            <a:br>
              <a:rPr lang="sr-Latn-RS" smtClean="0"/>
            </a:br>
            <a:endParaRPr lang="sr-Latn-RS" smtClean="0"/>
          </a:p>
          <a:p>
            <a:r>
              <a:rPr lang="sr-Latn-RS" b="1" smtClean="0"/>
              <a:t>Sunet</a:t>
            </a:r>
            <a:r>
              <a:rPr lang="sr-Latn-RS" smtClean="0"/>
              <a:t> (predstavlja praktična dela poslanika Muhameda)</a:t>
            </a:r>
            <a:br>
              <a:rPr lang="sr-Latn-RS" smtClean="0"/>
            </a:br>
            <a:endParaRPr lang="sr-Latn-RS" smtClean="0"/>
          </a:p>
          <a:p>
            <a:r>
              <a:rPr lang="sr-Latn-RS" b="1" smtClean="0"/>
              <a:t>Hadisi</a:t>
            </a:r>
            <a:r>
              <a:rPr lang="sr-Latn-RS" smtClean="0"/>
              <a:t> (reči i mišljenja koja se pripisuju Poslanika Muhameda. Dve najznačajnije kolekcije hadisa – “</a:t>
            </a:r>
            <a:r>
              <a:rPr lang="sr-Latn-RS" i="1" smtClean="0"/>
              <a:t>Buharijeva zbirka hadisa</a:t>
            </a:r>
            <a:r>
              <a:rPr lang="sr-Latn-RS" smtClean="0"/>
              <a:t>” i “</a:t>
            </a:r>
            <a:r>
              <a:rPr lang="sr-Latn-RS" i="1" smtClean="0"/>
              <a:t>Muslimova zbirka hadisa</a:t>
            </a:r>
            <a:r>
              <a:rPr lang="sr-Latn-RS" smtClean="0"/>
              <a:t>”) </a:t>
            </a:r>
            <a:br>
              <a:rPr lang="sr-Latn-RS" smtClean="0"/>
            </a:br>
            <a:r>
              <a:rPr lang="sr-Latn-RS" smtClean="0"/>
              <a:t>______________________________________</a:t>
            </a:r>
          </a:p>
          <a:p>
            <a:r>
              <a:rPr lang="sr-Latn-RS" b="1" smtClean="0"/>
              <a:t>Fikh</a:t>
            </a:r>
            <a:r>
              <a:rPr lang="sr-Latn-RS" smtClean="0"/>
              <a:t> i četiri versko pravne škole. U svojoj klasičnoj formi se konsolidovao do/tokom 9. veka.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“Alati” islamskog femizma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b="1" smtClean="0"/>
              <a:t>Idžtihad</a:t>
            </a:r>
            <a:r>
              <a:rPr lang="sr-Latn-RS" smtClean="0"/>
              <a:t> – označava individualni trud, napor u samostalnom i odgovornom tumačenju islamskih izovra </a:t>
            </a:r>
            <a:r>
              <a:rPr lang="sr-Latn-RS" b="1" i="1" smtClean="0">
                <a:solidFill>
                  <a:srgbClr val="FF0000"/>
                </a:solidFill>
              </a:rPr>
              <a:t>kada ne postoji jasno tekstualno značenje</a:t>
            </a:r>
            <a:r>
              <a:rPr lang="sr-Latn-RS" b="1" i="1" smtClean="0"/>
              <a:t> </a:t>
            </a:r>
            <a:r>
              <a:rPr lang="sr-Latn-RS" smtClean="0"/>
              <a:t>i kada izvori islamskog učenja se </a:t>
            </a:r>
            <a:r>
              <a:rPr lang="sr-Latn-RS" b="1" i="1" smtClean="0">
                <a:solidFill>
                  <a:srgbClr val="FF0000"/>
                </a:solidFill>
              </a:rPr>
              <a:t>nisu izjasnili povodom određenih pitanja</a:t>
            </a:r>
            <a:r>
              <a:rPr lang="sr-Latn-RS" smtClean="0"/>
              <a:t> (naročito slučaj s mnogim pitanjima koja su došla s savremenim vremenom).  </a:t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endParaRPr lang="sr-Latn-RS" smtClean="0"/>
          </a:p>
          <a:p>
            <a:r>
              <a:rPr lang="sr-Latn-RS" b="1" smtClean="0"/>
              <a:t>Tefsirski pristup</a:t>
            </a:r>
            <a:r>
              <a:rPr lang="sr-Latn-RS" smtClean="0"/>
              <a:t> Kuranu s pozicija žene. </a:t>
            </a:r>
            <a:br>
              <a:rPr lang="sr-Latn-RS" smtClean="0"/>
            </a:br>
            <a:r>
              <a:rPr lang="sr-Latn-RS" smtClean="0"/>
              <a:t/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Odlučujući akcenat na kuranski tekst. Izuzetna sumnja spram hadisa. 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Cilj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smtClean="0"/>
              <a:t>Revizija kuranskih ajeta s ciljem korekcije lažnih ili iskrivljenih priča koje se sreću u “svakodnevnoj” upotrebi. </a:t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Citiranje i isticanje ajeta koji ističu egalitarističku prirodu kuranskog teksta.</a:t>
            </a:r>
            <a:br>
              <a:rPr lang="sr-Latn-RS" smtClean="0"/>
            </a:br>
            <a:endParaRPr lang="sr-Latn-RS" smtClean="0"/>
          </a:p>
          <a:p>
            <a:r>
              <a:rPr lang="sr-Latn-RS" smtClean="0"/>
              <a:t>Dekonstrukcija ajeta koji ističu mušku superiornost.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267</TotalTime>
  <Words>533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Islam i feminizam</vt:lpstr>
      <vt:lpstr>Nasleđe</vt:lpstr>
      <vt:lpstr>Sekularizam, modernost, vesternizacija i islam</vt:lpstr>
      <vt:lpstr>Islamski modernizam/reformizam</vt:lpstr>
      <vt:lpstr>Feminizam u muslimanskom svetu.</vt:lpstr>
      <vt:lpstr>Osnovne odlike</vt:lpstr>
      <vt:lpstr>Osnovni izvori islamskog učenja</vt:lpstr>
      <vt:lpstr>“Alati” islamskog femizma</vt:lpstr>
      <vt:lpstr>Cilj</vt:lpstr>
      <vt:lpstr>Odsustvo naracija o prvom grehu i (krivom) rebru</vt:lpstr>
      <vt:lpstr>Značajne žene iz islamske istorije kao inspiracija</vt:lpstr>
      <vt:lpstr>    Egalitaristički ajeti naspram “patrijarhalnih” ajeta </vt:lpstr>
      <vt:lpstr>Problemi i kritike pristupa islamskog feminizma</vt:lpstr>
      <vt:lpstr>Potencijalni doprinosi islamskog feminizma položaju žene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 i feminizam</dc:title>
  <dc:creator>VAN</dc:creator>
  <cp:lastModifiedBy>VAN</cp:lastModifiedBy>
  <cp:revision>27</cp:revision>
  <dcterms:created xsi:type="dcterms:W3CDTF">2016-02-05T13:02:44Z</dcterms:created>
  <dcterms:modified xsi:type="dcterms:W3CDTF">2016-02-07T12:01:14Z</dcterms:modified>
</cp:coreProperties>
</file>